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62" r:id="rId3"/>
    <p:sldId id="257" r:id="rId4"/>
    <p:sldId id="263" r:id="rId5"/>
    <p:sldId id="260" r:id="rId6"/>
    <p:sldId id="264" r:id="rId7"/>
    <p:sldId id="261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102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0A247-52BE-4B2C-A78F-9BAC39EAD009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7DD3BB-E9B7-4824-AA0B-F101A45DE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21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7DD3BB-E9B7-4824-AA0B-F101A45DE3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241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83CE2-75AD-836A-1A20-6E7C704E21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633ED9-8896-6C24-5B07-FEF8783055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87EB8-2DE4-79B3-D1D0-207555E07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B12C1-83D4-054C-1C57-0F489A811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A4167-92C1-7EB8-7BEB-D928991D9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412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127A-C1FF-F31C-92BF-879FABC17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E3A24-59FD-8FF0-8F58-CA36DCB93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1B4D8-53B8-04EA-94A2-22B02B410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0E1BD-0E59-216D-451F-3CDF2D669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23455D-12A8-B940-36E6-64C49147D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261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63644B-1F09-05A6-109F-4EBB061C53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CCCFD6-98D0-760F-D421-53C8896E0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B4578-D4AC-1D15-FB40-977466526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6EF5B-425F-B6CB-DA96-32A315482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FDD35-D650-A651-C325-464CD2A5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993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80FE-0430-24C6-1836-01312964F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2DF56-CBAD-ACE7-E998-CB51A75DB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F34F1-A9F5-1862-55B3-0BA2B91F0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2B01A-82AA-1EBF-AA7C-19E1175FC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C5B0B-3ABA-1DB5-662F-3DCCCA9DA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229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56168-D7CB-BFD1-2C2A-B80285667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AD4AE-A217-D61C-DB3D-DAB8F963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C8594-1D29-BDD4-B52D-E20CC88BD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C9A7A-278D-EEC7-2CEF-90E2C8785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3FCD-AF5A-B6CA-288C-34680AD25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808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8D32F-0A98-9061-AFA2-3ED000845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79870-5054-86F4-88C9-51C6A295E2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7A9B7-E4C8-B4F3-CC48-3ED01E47C8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89B90-448B-55A9-24E0-3AC3A7640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825E2D-84BA-B8B8-02B4-003E5C088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2FB2B-BEC4-8153-5537-ABA653B2C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61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B3858-41FD-AB12-B073-1BCA45F0A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1C40B-7098-03DF-DF2A-3E36AC0E0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635BCF-C695-4268-3A6E-7852AA1B6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E8F954-FC80-AD70-4CB8-7F8D4302CA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EE898A-B67D-8C35-3A27-333E658A4A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198A08-671D-9B88-B407-B7067F4E5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C7D0C7-F851-180C-1372-4AB73A9C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9AC632-834D-99D4-5A5F-967DBF300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825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E79A-A2B1-396D-0E0E-288F22C52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B4AB46-1F34-3E03-C734-7931ACCDA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B88A4-2722-E7FC-A0FC-178FC68FB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D31D48-80E7-29BE-8E54-C2701F95A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99004D-ABDC-3209-633D-192B3F3A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540FDA-75BA-A0DA-4CBA-FDECAE6A3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8EB60-41CA-86A6-D0D3-C671B8B58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624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EED69-88C9-32C9-41A9-8ED20AB83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87BBC-D820-9FE2-8F4B-7DFCE39E7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5FD93B-97C3-8899-EBC1-5BBB1DD3BC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36299-D567-C512-94BC-E34BAC999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770BDD-912E-5AA8-BBA1-D578CEB7D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50892-A48E-3AE7-685B-8BD1CE494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2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339DB-1E42-D431-44B3-06491AFE4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D262DE-8597-361E-DF50-CEBC4DB1D1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D06D8B-4E87-A7C5-FDD1-B93D93FE4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36D5C-D201-D77D-6FB6-9FC2C61B7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2EF22-0EEB-B3ED-31F1-1A94A65C0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BBB6FA-CDB2-61DF-3324-9D409BCA3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4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F21353-8D07-D11F-6B38-C25B3ED97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358E8E-DA55-0AA3-CDE0-F3C46B682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E605C-3EC3-4D68-61E2-E23F62C2FE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E29888-DE2D-4B0E-9604-8F4A4B64EEFF}" type="datetimeFigureOut">
              <a:rPr lang="en-US" smtClean="0"/>
              <a:t>10/23/2024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EFECF-178C-71EC-12D7-1B5BAA257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33A5A-283E-D1EB-84F6-7290CF9114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EAA4D3-A5A8-416B-9EF0-7FBEE8FFC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37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E96B-7D0B-36C9-37C1-EF35A4160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62116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Principle of Zero Trust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4BB9-D18A-63BE-388F-E8808C44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70401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Dimitar Rebranin</a:t>
            </a:r>
          </a:p>
          <a:p>
            <a:pPr marL="0" marR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</a:rPr>
              <a:t>IT-6780 – Secure Coding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Prof. </a:t>
            </a:r>
            <a:r>
              <a:rPr lang="en-US" sz="18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Kodey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Crandall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33285322-9BE9-8800-8E12-EC6CA1E5AA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92123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37"/>
    </mc:Choice>
    <mc:Fallback>
      <p:transition spd="slow" advTm="30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E96B-7D0B-36C9-37C1-EF35A4160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820031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 to Zero Trust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4BB9-D18A-63BE-388F-E8808C44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02456"/>
            <a:ext cx="9144000" cy="3183335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Never Trust, Always Verify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Segmentation and Isolation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Principle of Least Privilege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Strong Identity Verification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Secure by Design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Continuous Monitoring and Logging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C4123BB-BAD8-FA4E-132E-88D63799B6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16640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442"/>
    </mc:Choice>
    <mc:Fallback>
      <p:transition spd="slow" advTm="110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E96B-7D0B-36C9-37C1-EF35A4160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820031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is Zero Trust Important?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4BB9-D18A-63BE-388F-E8808C44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36535"/>
            <a:ext cx="9144000" cy="4558594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Mitigates Insider and External Threats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Prevents Lateral Movement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Protects Against Evolving Threats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Ensures Least Privilege Access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Reduces Human Error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Supports Secure Remote Work and Distributed Systems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Encourages Secure-by-Design Mindset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Facilitates Compliance and Regulatory Requirements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Increases User Trust and Confidence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95C3EDC-2792-B1FF-62E7-7A798C3A79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71140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014"/>
    </mc:Choice>
    <mc:Fallback>
      <p:transition spd="slow" advTm="138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E96B-7D0B-36C9-37C1-EF35A4160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820031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Implementation of Zero Trust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4BB9-D18A-63BE-388F-E8808C44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567569"/>
            <a:ext cx="9144000" cy="4558594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Adopt Secure Development Practices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Secure by Design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Threat Modeling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Code Reviews and Static Analysis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Implement Identity and Access Control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Enforce Strong Authentication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Least Privilege Principle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Micro-Segmentation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Break Down Your System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Per-Component Security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Encrypt Data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Use Strong Encryption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End-to-End Encryption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8D9258E0-8AC3-3B02-CF67-11257C71D9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17583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162"/>
    </mc:Choice>
    <mc:Fallback>
      <p:transition spd="slow" advTm="96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E96B-7D0B-36C9-37C1-EF35A4160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820031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Implementation of Zero Trust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4BB9-D18A-63BE-388F-E8808C44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567569"/>
            <a:ext cx="9144000" cy="4558594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Enforce Secure APIs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Secure API Gateway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API Authentication and Authorization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Continuous Monitoring and Logging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Real-Time Monitoring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Audit Logging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Automate Security Policies and Testing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Security Automation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Security Testing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Static Application Security Testing (SAST)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Dynamic Application Security Testing (DAST)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Penetration Testing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1096E52-3345-59A6-65B6-EA9797364E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50579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803"/>
    </mc:Choice>
    <mc:Fallback>
      <p:transition spd="slow" advTm="69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E96B-7D0B-36C9-37C1-EF35A4160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820031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Implementation of Zero Trust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4BB9-D18A-63BE-388F-E8808C44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52760"/>
            <a:ext cx="9144000" cy="257704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Context-Aware Access Controls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Granular Access Decisions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Continuous Verification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Incident Response and Recovery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Prepare for Breaches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Disaster Recovery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5FF1B8B-1584-6C3D-F9B2-8E81920E22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07829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74"/>
    </mc:Choice>
    <mc:Fallback>
      <p:transition spd="slow" advTm="27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E96B-7D0B-36C9-37C1-EF35A4160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9326"/>
            <a:ext cx="9144000" cy="175641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Real World Example of Zero Trust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4BB9-D18A-63BE-388F-E8808C44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74039"/>
            <a:ext cx="9144000" cy="4176448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Microsoft’s Azure Active Directory (Azure AD)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Identity-Centric Security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Conditional Access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Least Privilege Access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Micro-Segmentation and Network Isolation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Encrypt Data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Continuous Monitoring and Security Analytics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Automation and Orchestration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D4CED61-A4F5-2476-1985-BBE6FAB8CF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85354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842"/>
    </mc:Choice>
    <mc:Fallback>
      <p:transition spd="slow" advTm="58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E96B-7D0B-36C9-37C1-EF35A41601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85814"/>
            <a:ext cx="9144000" cy="93346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694BB9-D18A-63BE-388F-E8808C44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419283"/>
            <a:ext cx="9144000" cy="4952903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Identity and Access Management (IAM)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Micro-Segmentation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Encrypt Data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Continuous Monitoring and Logging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Automation and Policy Enforcement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Assume Breach Mentality</a:t>
            </a:r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290E9F8F-8AD2-92C6-E150-12E1E23CDF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5328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086"/>
    </mc:Choice>
    <mc:Fallback>
      <p:transition spd="slow" advTm="82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</TotalTime>
  <Words>255</Words>
  <Application>Microsoft Office PowerPoint</Application>
  <PresentationFormat>Widescreen</PresentationFormat>
  <Paragraphs>77</Paragraphs>
  <Slides>8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Office Theme</vt:lpstr>
      <vt:lpstr>The Principle of Zero Trust</vt:lpstr>
      <vt:lpstr>Introduction to Zero Trust</vt:lpstr>
      <vt:lpstr>Why is Zero Trust Important?</vt:lpstr>
      <vt:lpstr>Implementation of Zero Trust</vt:lpstr>
      <vt:lpstr>Implementation of Zero Trust</vt:lpstr>
      <vt:lpstr>Implementation of Zero Trust</vt:lpstr>
      <vt:lpstr>Real World Example of Zero Trust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Dimitar Rebranin</dc:creator>
  <cp:lastModifiedBy>Dimitar Rebranin</cp:lastModifiedBy>
  <cp:revision>18</cp:revision>
  <dcterms:created xsi:type="dcterms:W3CDTF">2024-10-23T05:25:20Z</dcterms:created>
  <dcterms:modified xsi:type="dcterms:W3CDTF">2024-10-23T16:08:20Z</dcterms:modified>
</cp:coreProperties>
</file>

<file path=docProps/thumbnail.jpeg>
</file>